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906000" cy="6858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CB3C4-9C51-4134-B902-7881BD847FD4}" v="1" dt="2026-04-30T08:31:14.772"/>
    <p1510:client id="{3E5EDDDB-BF6D-4AB5-92EB-58532734B725}" v="13" dt="2026-04-30T09:19:57.951"/>
    <p1510:client id="{663DB202-0ED5-484A-9F1B-4C33FE5BF539}" v="5" dt="2026-04-30T09:27:18.639"/>
    <p1510:client id="{B7596D06-81A9-4A94-8C39-E4D4B279086F}" v="2" dt="2026-04-30T08:29:53.909"/>
    <p1510:client id="{C5A3D8B3-2D4D-40DD-8011-8A7F724EDB6E}" v="3" dt="2026-04-30T08:28:34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99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7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85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319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79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744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48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81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91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17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46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955C9A69-441D-BE53-8512-D77209976AB9}"/>
              </a:ext>
            </a:extLst>
          </p:cNvPr>
          <p:cNvSpPr txBox="1"/>
          <p:nvPr/>
        </p:nvSpPr>
        <p:spPr>
          <a:xfrm>
            <a:off x="2332480" y="3936232"/>
            <a:ext cx="523376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  <a:latin typeface="Arial"/>
                <a:cs typeface="Arial"/>
              </a:rPr>
              <a:t>ANA BAŞLIK</a:t>
            </a:r>
            <a:endParaRPr lang="tr-TR" sz="3200" b="1">
              <a:latin typeface="Arial"/>
              <a:cs typeface="Arial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3EC6BB34-0E6C-1697-130A-7F58DF01055A}"/>
              </a:ext>
            </a:extLst>
          </p:cNvPr>
          <p:cNvSpPr txBox="1"/>
          <p:nvPr/>
        </p:nvSpPr>
        <p:spPr>
          <a:xfrm>
            <a:off x="2333452" y="4795674"/>
            <a:ext cx="523376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ALT BAŞLIK ALT BAŞLIK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A4FB11-B321-F671-F269-5DDC04CDE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964433"/>
            <a:ext cx="8465885" cy="550266"/>
          </a:xfrm>
        </p:spPr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72943D-B21C-B160-07DF-6C96ACF7B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678972"/>
            <a:ext cx="8460682" cy="37009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3039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is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 Kağıt (210x297 mm)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53</cp:revision>
  <dcterms:created xsi:type="dcterms:W3CDTF">2025-12-22T12:42:21Z</dcterms:created>
  <dcterms:modified xsi:type="dcterms:W3CDTF">2026-04-30T09:27:30Z</dcterms:modified>
</cp:coreProperties>
</file>